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6312EB20-2958-4B19-9A4E-930EAA12D5F0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379E613-D3AF-4A98-9955-9655F10FB23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389034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Create a visual display (ex. Mini-poster, PowerPoint, </a:t>
            </a:r>
            <a:r>
              <a:rPr lang="en-US" sz="2800" dirty="0" err="1" smtClean="0"/>
              <a:t>Glogster</a:t>
            </a:r>
            <a:r>
              <a:rPr lang="en-US" sz="2800" dirty="0" smtClean="0"/>
              <a:t>, etc.)identifying the following elements by both name and chemical symbol. (H, He, N</a:t>
            </a:r>
            <a:r>
              <a:rPr lang="en-US" sz="2800" smtClean="0"/>
              <a:t>, </a:t>
            </a:r>
            <a:r>
              <a:rPr lang="en-US" sz="2800" smtClean="0"/>
              <a:t>O, </a:t>
            </a:r>
            <a:r>
              <a:rPr lang="en-US" sz="2800" dirty="0" smtClean="0"/>
              <a:t>C, </a:t>
            </a:r>
            <a:r>
              <a:rPr lang="en-US" sz="2800" dirty="0" err="1" smtClean="0"/>
              <a:t>Cl</a:t>
            </a:r>
            <a:r>
              <a:rPr lang="en-US" sz="2800" dirty="0" smtClean="0"/>
              <a:t>, Na, </a:t>
            </a:r>
            <a:r>
              <a:rPr lang="en-US" sz="2800" dirty="0" err="1" smtClean="0"/>
              <a:t>Ca</a:t>
            </a:r>
            <a:r>
              <a:rPr lang="en-US" sz="2800" dirty="0" smtClean="0"/>
              <a:t>).  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28600"/>
            <a:ext cx="64008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Performance Indicator </a:t>
            </a:r>
            <a:br>
              <a:rPr lang="en-US" dirty="0" smtClean="0"/>
            </a:br>
            <a:r>
              <a:rPr lang="en-US" dirty="0" smtClean="0"/>
              <a:t>(6.5a&amp;6.5b)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733800"/>
            <a:ext cx="784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Include on the display the definition of the word </a:t>
            </a:r>
            <a:r>
              <a:rPr lang="en-US" sz="2800" i="1" dirty="0" smtClean="0"/>
              <a:t>element</a:t>
            </a:r>
            <a:r>
              <a:rPr lang="en-US" sz="2800" dirty="0" smtClean="0"/>
              <a:t> and a graphic that indicates which major elements comprise each of the following: the solid Earth, living matter, oceans </a:t>
            </a:r>
            <a:r>
              <a:rPr lang="en-US" sz="2800" smtClean="0"/>
              <a:t>and atmosphere.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62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364</TotalTime>
  <Words>80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Horizon</vt:lpstr>
      <vt:lpstr>Performance Indicator  (6.5a&amp;6.5b)</vt:lpstr>
    </vt:vector>
  </TitlesOfParts>
  <Company>Wylie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Indicator  (6.5a&amp;6.5b)</dc:title>
  <dc:creator>Cravens, Kris</dc:creator>
  <cp:lastModifiedBy>Cravens, Kris</cp:lastModifiedBy>
  <cp:revision>3</cp:revision>
  <dcterms:created xsi:type="dcterms:W3CDTF">2012-10-11T21:30:04Z</dcterms:created>
  <dcterms:modified xsi:type="dcterms:W3CDTF">2012-10-12T19:06:27Z</dcterms:modified>
</cp:coreProperties>
</file>